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86" r:id="rId3"/>
    <p:sldId id="257" r:id="rId4"/>
    <p:sldId id="258" r:id="rId5"/>
    <p:sldId id="259" r:id="rId6"/>
    <p:sldId id="281" r:id="rId7"/>
    <p:sldId id="282" r:id="rId8"/>
    <p:sldId id="283" r:id="rId9"/>
    <p:sldId id="284" r:id="rId10"/>
    <p:sldId id="285" r:id="rId11"/>
    <p:sldId id="256" r:id="rId12"/>
    <p:sldId id="262" r:id="rId13"/>
    <p:sldId id="287" r:id="rId14"/>
    <p:sldId id="260" r:id="rId15"/>
    <p:sldId id="261" r:id="rId16"/>
    <p:sldId id="263" r:id="rId17"/>
    <p:sldId id="264" r:id="rId18"/>
    <p:sldId id="265" r:id="rId19"/>
    <p:sldId id="266" r:id="rId20"/>
    <p:sldId id="267" r:id="rId21"/>
    <p:sldId id="270" r:id="rId22"/>
    <p:sldId id="271" r:id="rId23"/>
    <p:sldId id="272" r:id="rId24"/>
    <p:sldId id="273" r:id="rId25"/>
    <p:sldId id="274" r:id="rId26"/>
    <p:sldId id="269" r:id="rId27"/>
    <p:sldId id="27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8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Особенности письменной части ЕГЭ 2022            (задания 37 и 38)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00826" y="4500570"/>
            <a:ext cx="2428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Москаленко</a:t>
            </a:r>
            <a:r>
              <a:rPr lang="ru-RU" b="1" dirty="0" smtClean="0"/>
              <a:t> И. А.</a:t>
            </a:r>
          </a:p>
          <a:p>
            <a:r>
              <a:rPr lang="ru-RU" b="1" dirty="0" smtClean="0"/>
              <a:t>Учитель английского языка МОУ СОШ №4 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000496" y="6072206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Бежецк</a:t>
            </a:r>
          </a:p>
          <a:p>
            <a:r>
              <a:rPr lang="ru-RU" b="1" smtClean="0"/>
              <a:t>   </a:t>
            </a:r>
            <a:r>
              <a:rPr lang="ru-RU" b="1" smtClean="0"/>
              <a:t>2023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550072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3143248"/>
            <a:ext cx="6286544" cy="351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755" y="285728"/>
            <a:ext cx="8869402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Личное высказывание с элементами  </a:t>
            </a:r>
            <a:br>
              <a:rPr lang="ru-RU" dirty="0" smtClean="0"/>
            </a:br>
            <a:r>
              <a:rPr lang="ru-RU" dirty="0" smtClean="0"/>
              <a:t>рассуждения 2021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278" y="1643050"/>
            <a:ext cx="852200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ru-RU" b="1" dirty="0" smtClean="0"/>
              <a:t>Тематика </a:t>
            </a:r>
            <a:endParaRPr lang="ru-RU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8786874" cy="577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Скриншот с сайта fipi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8643998" cy="650085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285728"/>
            <a:ext cx="55007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2022</a:t>
            </a:r>
            <a:r>
              <a:rPr lang="en-US" sz="4400" dirty="0" smtClean="0"/>
              <a:t> (a brief report) 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Переделанный мною bar chart из задания 38.2 перспективной модели ЕГЭ-2022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214554"/>
            <a:ext cx="8501122" cy="44057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214290"/>
            <a:ext cx="87154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38-2</a:t>
            </a:r>
            <a:r>
              <a:rPr lang="ru-RU" sz="2400" dirty="0" smtClean="0"/>
              <a:t>  </a:t>
            </a:r>
            <a:r>
              <a:rPr lang="en-US" sz="2400" dirty="0" smtClean="0"/>
              <a:t>Imagine that you are doing a project on </a:t>
            </a:r>
            <a:r>
              <a:rPr lang="en-US" sz="2400" b="1" dirty="0" smtClean="0"/>
              <a:t>what people use their </a:t>
            </a:r>
            <a:r>
              <a:rPr lang="en-US" sz="2400" b="1" dirty="0" err="1" smtClean="0"/>
              <a:t>smartphones</a:t>
            </a:r>
            <a:r>
              <a:rPr lang="en-US" sz="2400" b="1" dirty="0" smtClean="0"/>
              <a:t> and tablet PC for. </a:t>
            </a:r>
            <a:r>
              <a:rPr lang="en-US" sz="2400" dirty="0" smtClean="0"/>
              <a:t>You have collected some data on the subject (see the diagrams below). Write a brief report describing the data. Try to use all the information given and compare </a:t>
            </a:r>
            <a:r>
              <a:rPr lang="en-US" sz="2400" dirty="0" err="1" smtClean="0"/>
              <a:t>smartphones</a:t>
            </a:r>
            <a:r>
              <a:rPr lang="en-US" sz="2400" dirty="0" smtClean="0"/>
              <a:t> and tablet PCs in terms of what they are used for. 	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Полезные советы!!!</a:t>
            </a:r>
            <a:endParaRPr lang="ru-RU" dirty="0"/>
          </a:p>
        </p:txBody>
      </p:sp>
      <p:pic>
        <p:nvPicPr>
          <p:cNvPr id="24578" name="Picture 2" descr="Материалы разработаны автором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14488"/>
            <a:ext cx="8723342" cy="4906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Материалы разработаны автором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428604"/>
            <a:ext cx="8715436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Материалы разработаны автором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8572560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Материалы разработаны автором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356"/>
            <a:ext cx="8643998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Личное письмо 2021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8501121" cy="5549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Материалы разработаны автором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356"/>
            <a:ext cx="8635996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Материалы разработаны автором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642918"/>
            <a:ext cx="8572560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Материалы разработаны автором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356"/>
            <a:ext cx="8751728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Материалы разработаны автором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8715436" cy="56435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Материалы разработаны автором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8593009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Материалы разработаны автором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8564590" cy="5857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Готовить детей можно на основе пособий, разработанных для кембриджских экзаменов (</a:t>
            </a:r>
            <a:r>
              <a:rPr lang="ru-RU" dirty="0" err="1" smtClean="0"/>
              <a:t>Cambridge</a:t>
            </a:r>
            <a:r>
              <a:rPr lang="ru-RU" dirty="0" smtClean="0"/>
              <a:t> </a:t>
            </a:r>
            <a:r>
              <a:rPr lang="ru-RU" dirty="0" err="1" smtClean="0"/>
              <a:t>First</a:t>
            </a:r>
            <a:r>
              <a:rPr lang="ru-RU" dirty="0" smtClean="0"/>
              <a:t>, </a:t>
            </a:r>
            <a:r>
              <a:rPr lang="ru-RU" dirty="0" err="1" smtClean="0"/>
              <a:t>Cambridge</a:t>
            </a:r>
            <a:r>
              <a:rPr lang="ru-RU" dirty="0" smtClean="0"/>
              <a:t> </a:t>
            </a:r>
            <a:r>
              <a:rPr lang="ru-RU" dirty="0" err="1" smtClean="0"/>
              <a:t>Adnaced</a:t>
            </a:r>
            <a:r>
              <a:rPr lang="ru-RU" dirty="0" smtClean="0"/>
              <a:t>) и IELTS.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39"/>
            <a:ext cx="7329510" cy="257176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7200" b="1" dirty="0" smtClean="0">
                <a:solidFill>
                  <a:srgbClr val="FF0000"/>
                </a:solidFill>
              </a:rPr>
              <a:t>Спасибо за      внимание!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ru-RU" dirty="0" smtClean="0"/>
              <a:t>Личное письмо 2021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00108"/>
            <a:ext cx="850112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Скриншот с сайта fipi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8358246" cy="603427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728" y="0"/>
            <a:ext cx="6500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Электронное письмо 2022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972452" cy="868346"/>
          </a:xfrm>
        </p:spPr>
        <p:txBody>
          <a:bodyPr/>
          <a:lstStyle/>
          <a:p>
            <a:r>
              <a:rPr lang="ru-RU" dirty="0" smtClean="0"/>
              <a:t>Электронное письмо 2022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871543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1000108"/>
            <a:ext cx="8143932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en-US" sz="2400" dirty="0" smtClean="0"/>
              <a:t>… My friend </a:t>
            </a:r>
            <a:r>
              <a:rPr lang="en-US" sz="2400" b="1" dirty="0" smtClean="0"/>
              <a:t>got</a:t>
            </a:r>
            <a:r>
              <a:rPr lang="en-US" sz="2400" dirty="0" smtClean="0"/>
              <a:t> an unusual present.</a:t>
            </a:r>
          </a:p>
          <a:p>
            <a:r>
              <a:rPr lang="en-US" sz="2400" dirty="0" smtClean="0"/>
              <a:t>ask 3 questions about </a:t>
            </a:r>
            <a:r>
              <a:rPr lang="en-US" sz="2400" b="1" dirty="0" smtClean="0"/>
              <a:t>the</a:t>
            </a:r>
            <a:r>
              <a:rPr lang="en-US" sz="2400" dirty="0" smtClean="0"/>
              <a:t> present.</a:t>
            </a:r>
          </a:p>
          <a:p>
            <a:r>
              <a:rPr lang="en-US" sz="2400" dirty="0" smtClean="0"/>
              <a:t>… My brother </a:t>
            </a:r>
            <a:r>
              <a:rPr lang="en-US" sz="2400" b="1" dirty="0" smtClean="0"/>
              <a:t>has won </a:t>
            </a:r>
            <a:r>
              <a:rPr lang="en-US" sz="2400" dirty="0" smtClean="0"/>
              <a:t>a tennis tournament.</a:t>
            </a:r>
          </a:p>
          <a:p>
            <a:r>
              <a:rPr lang="en-US" sz="2400" dirty="0" smtClean="0"/>
              <a:t>ask 3 questions about </a:t>
            </a:r>
            <a:r>
              <a:rPr lang="en-US" sz="2400" b="1" dirty="0" smtClean="0"/>
              <a:t>his</a:t>
            </a:r>
            <a:r>
              <a:rPr lang="en-US" sz="2400" dirty="0" smtClean="0"/>
              <a:t> </a:t>
            </a:r>
            <a:r>
              <a:rPr lang="en-US" sz="2400" b="1" dirty="0" smtClean="0"/>
              <a:t>brother.</a:t>
            </a:r>
          </a:p>
          <a:p>
            <a:r>
              <a:rPr lang="en-US" sz="2400" dirty="0" smtClean="0"/>
              <a:t>I </a:t>
            </a:r>
            <a:r>
              <a:rPr lang="en-US" sz="2400" b="1" dirty="0" smtClean="0"/>
              <a:t>became</a:t>
            </a:r>
            <a:r>
              <a:rPr lang="en-US" sz="2400" dirty="0" smtClean="0"/>
              <a:t> keen on listening to </a:t>
            </a:r>
            <a:r>
              <a:rPr lang="en-US" sz="2400" dirty="0" err="1" smtClean="0"/>
              <a:t>audiobooks</a:t>
            </a:r>
            <a:r>
              <a:rPr lang="en-US" sz="2400" dirty="0" smtClean="0"/>
              <a:t> …</a:t>
            </a:r>
          </a:p>
          <a:p>
            <a:r>
              <a:rPr lang="en-US" sz="2400" dirty="0" smtClean="0"/>
              <a:t>- ask 3 questions about </a:t>
            </a:r>
            <a:r>
              <a:rPr lang="en-US" sz="2400" b="1" dirty="0" smtClean="0"/>
              <a:t>the </a:t>
            </a:r>
            <a:r>
              <a:rPr lang="en-US" sz="2400" b="1" dirty="0" err="1" smtClean="0"/>
              <a:t>audiobooks</a:t>
            </a:r>
            <a:r>
              <a:rPr lang="ru-RU" sz="2400" b="1" dirty="0" smtClean="0"/>
              <a:t>.</a:t>
            </a:r>
            <a:endParaRPr lang="en-US" sz="2400" b="1" dirty="0" smtClean="0"/>
          </a:p>
          <a:p>
            <a:r>
              <a:rPr lang="en-US" sz="2400" dirty="0" smtClean="0"/>
              <a:t>I </a:t>
            </a:r>
            <a:r>
              <a:rPr lang="en-US" sz="2400" b="1" dirty="0" smtClean="0"/>
              <a:t>wrote</a:t>
            </a:r>
            <a:r>
              <a:rPr lang="en-US" sz="2400" dirty="0" smtClean="0"/>
              <a:t> an article for our school magazine …</a:t>
            </a:r>
          </a:p>
          <a:p>
            <a:r>
              <a:rPr lang="en-US" sz="2400" dirty="0" smtClean="0"/>
              <a:t>ask 3 questions about </a:t>
            </a:r>
            <a:r>
              <a:rPr lang="en-US" sz="2400" b="1" dirty="0" smtClean="0"/>
              <a:t>the article</a:t>
            </a:r>
            <a:r>
              <a:rPr lang="ru-RU" sz="2400" b="1" dirty="0" smtClean="0"/>
              <a:t>.</a:t>
            </a:r>
            <a:endParaRPr lang="en-US" sz="2400" b="1" dirty="0" smtClean="0"/>
          </a:p>
          <a:p>
            <a:r>
              <a:rPr lang="en-US" sz="2400" b="1" dirty="0" smtClean="0"/>
              <a:t>We’ve just moved </a:t>
            </a:r>
            <a:r>
              <a:rPr lang="en-US" sz="2400" dirty="0" smtClean="0"/>
              <a:t>to a new flat …</a:t>
            </a:r>
          </a:p>
          <a:p>
            <a:r>
              <a:rPr lang="en-US" sz="2400" dirty="0" smtClean="0"/>
              <a:t>ask 3 questions about </a:t>
            </a:r>
            <a:r>
              <a:rPr lang="en-US" sz="2400" b="1" dirty="0" smtClean="0"/>
              <a:t>the flat</a:t>
            </a:r>
            <a:r>
              <a:rPr lang="ru-RU" sz="2400" b="1" dirty="0" smtClean="0"/>
              <a:t>.</a:t>
            </a:r>
            <a:endParaRPr lang="en-US" sz="2400" b="1" dirty="0" smtClean="0"/>
          </a:p>
          <a:p>
            <a:r>
              <a:rPr lang="en-US" sz="2400" b="1" dirty="0" smtClean="0"/>
              <a:t>I’ve started </a:t>
            </a:r>
            <a:r>
              <a:rPr lang="en-US" sz="2400" dirty="0" smtClean="0"/>
              <a:t>reading a new novel / a novel by Leo Tolstoy</a:t>
            </a:r>
          </a:p>
          <a:p>
            <a:r>
              <a:rPr lang="en-US" sz="2400" dirty="0" smtClean="0"/>
              <a:t>ask 3 questions about </a:t>
            </a:r>
            <a:r>
              <a:rPr lang="en-US" sz="2400" b="1" dirty="0" smtClean="0"/>
              <a:t>the novel</a:t>
            </a:r>
            <a:r>
              <a:rPr lang="ru-RU" sz="2400" b="1" dirty="0" smtClean="0"/>
              <a:t>.</a:t>
            </a:r>
            <a:endParaRPr lang="en-US" sz="2400" b="1" dirty="0" smtClean="0"/>
          </a:p>
          <a:p>
            <a:r>
              <a:rPr lang="en-US" sz="2400" dirty="0" smtClean="0"/>
              <a:t>My grandma </a:t>
            </a:r>
            <a:r>
              <a:rPr lang="en-US" sz="2400" b="1" dirty="0" smtClean="0"/>
              <a:t>has come </a:t>
            </a:r>
            <a:r>
              <a:rPr lang="en-US" sz="2400" dirty="0" smtClean="0"/>
              <a:t>to visit us …</a:t>
            </a:r>
          </a:p>
          <a:p>
            <a:r>
              <a:rPr lang="en-US" sz="2400" dirty="0" smtClean="0"/>
              <a:t>ask 3 questions about </a:t>
            </a:r>
            <a:r>
              <a:rPr lang="en-US" sz="2400" b="1" dirty="0" smtClean="0"/>
              <a:t>her grandma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428860" y="500042"/>
            <a:ext cx="4636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3 Вопроса автору!!! 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000108"/>
            <a:ext cx="8572560" cy="142876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I’ve started reading a new novel</a:t>
            </a:r>
            <a:r>
              <a:rPr lang="ru-RU" sz="2800" b="1" dirty="0" smtClean="0"/>
              <a:t> </a:t>
            </a:r>
            <a:r>
              <a:rPr lang="en-US" sz="2800" b="1" dirty="0" smtClean="0"/>
              <a:t>/ a novel by Leo Tolstoy</a:t>
            </a:r>
            <a:r>
              <a:rPr lang="ru-RU" sz="2800" b="1" dirty="0" smtClean="0"/>
              <a:t>.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ask 3 questions about </a:t>
            </a:r>
            <a:r>
              <a:rPr lang="en-US" sz="2800" b="1" dirty="0" smtClean="0">
                <a:solidFill>
                  <a:srgbClr val="FF0000"/>
                </a:solidFill>
              </a:rPr>
              <a:t>the </a:t>
            </a:r>
            <a:r>
              <a:rPr lang="en-US" sz="2800" b="1" dirty="0" smtClean="0"/>
              <a:t>novel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400052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en-US" dirty="0" smtClean="0"/>
              <a:t>What is your </a:t>
            </a:r>
            <a:r>
              <a:rPr lang="en-US" dirty="0" err="1" smtClean="0"/>
              <a:t>favourite</a:t>
            </a:r>
            <a:r>
              <a:rPr lang="en-US" dirty="0" smtClean="0"/>
              <a:t> book? -</a:t>
            </a:r>
          </a:p>
          <a:p>
            <a:r>
              <a:rPr lang="en-US" dirty="0" smtClean="0"/>
              <a:t>Have you read something else written by Leo</a:t>
            </a:r>
          </a:p>
          <a:p>
            <a:r>
              <a:rPr lang="en-US" dirty="0" smtClean="0"/>
              <a:t>Tolstoy before? -</a:t>
            </a:r>
          </a:p>
          <a:p>
            <a:r>
              <a:rPr lang="en-US" dirty="0" smtClean="0"/>
              <a:t>Have you ever read novels by Leo Tolstoy? -</a:t>
            </a:r>
          </a:p>
          <a:p>
            <a:r>
              <a:rPr lang="en-US" dirty="0" smtClean="0"/>
              <a:t>Do you want to read other novels by Leo</a:t>
            </a:r>
          </a:p>
          <a:p>
            <a:r>
              <a:rPr lang="en-US" dirty="0" smtClean="0"/>
              <a:t>Tolstoy? -</a:t>
            </a:r>
          </a:p>
          <a:p>
            <a:r>
              <a:rPr lang="en-US" dirty="0" smtClean="0"/>
              <a:t>Is Leo Tolstoy your </a:t>
            </a:r>
            <a:r>
              <a:rPr lang="en-US" dirty="0" err="1" smtClean="0"/>
              <a:t>favourite</a:t>
            </a:r>
            <a:r>
              <a:rPr lang="en-US" dirty="0" smtClean="0"/>
              <a:t> writer? -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143240" y="285728"/>
            <a:ext cx="2625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Ошибки!!!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582726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I became keen on listening to </a:t>
            </a:r>
            <a:r>
              <a:rPr lang="en-US" sz="3200" b="1" dirty="0" err="1" smtClean="0"/>
              <a:t>audiobooks</a:t>
            </a:r>
            <a:r>
              <a:rPr lang="ru-RU" sz="3200" b="1" dirty="0" smtClean="0"/>
              <a:t>.</a:t>
            </a:r>
            <a:br>
              <a:rPr lang="ru-RU" sz="3200" b="1" dirty="0" smtClean="0"/>
            </a:br>
            <a:r>
              <a:rPr lang="en-US" sz="3200" b="1" dirty="0" smtClean="0"/>
              <a:t>- ask 3 questions about </a:t>
            </a:r>
            <a:r>
              <a:rPr lang="en-US" sz="3200" b="1" dirty="0" smtClean="0">
                <a:solidFill>
                  <a:srgbClr val="FF0000"/>
                </a:solidFill>
              </a:rPr>
              <a:t>the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audiobooks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en-US" dirty="0" smtClean="0"/>
              <a:t>Your </a:t>
            </a:r>
            <a:r>
              <a:rPr lang="en-US" dirty="0" err="1" smtClean="0"/>
              <a:t>audiobook</a:t>
            </a:r>
            <a:r>
              <a:rPr lang="en-US" dirty="0" smtClean="0"/>
              <a:t> is good gadget, isn’t it? </a:t>
            </a:r>
          </a:p>
          <a:p>
            <a:r>
              <a:rPr lang="en-US" dirty="0" smtClean="0"/>
              <a:t>Can you listen to songs on your </a:t>
            </a:r>
            <a:r>
              <a:rPr lang="en-US" dirty="0" err="1" smtClean="0"/>
              <a:t>audiobooks</a:t>
            </a:r>
            <a:r>
              <a:rPr lang="en-US" dirty="0" smtClean="0"/>
              <a:t>? </a:t>
            </a:r>
          </a:p>
          <a:p>
            <a:r>
              <a:rPr lang="en-US" dirty="0" smtClean="0"/>
              <a:t>Do your friends enjoy </a:t>
            </a:r>
            <a:r>
              <a:rPr lang="en-US" dirty="0" err="1" smtClean="0"/>
              <a:t>audiobooks</a:t>
            </a:r>
            <a:r>
              <a:rPr lang="en-US" dirty="0" smtClean="0"/>
              <a:t> or not? </a:t>
            </a:r>
          </a:p>
          <a:p>
            <a:r>
              <a:rPr lang="en-US" dirty="0" smtClean="0"/>
              <a:t>What is </a:t>
            </a:r>
            <a:r>
              <a:rPr lang="en-US" dirty="0" err="1" smtClean="0"/>
              <a:t>audiobook</a:t>
            </a:r>
            <a:r>
              <a:rPr lang="en-US" dirty="0" smtClean="0"/>
              <a:t> anyway? </a:t>
            </a:r>
          </a:p>
          <a:p>
            <a:r>
              <a:rPr lang="en-US" dirty="0" smtClean="0"/>
              <a:t>What do you listen </a:t>
            </a:r>
            <a:r>
              <a:rPr lang="en-US" dirty="0" err="1" smtClean="0"/>
              <a:t>audiobooks</a:t>
            </a:r>
            <a:r>
              <a:rPr lang="en-US" dirty="0" smtClean="0"/>
              <a:t>? </a:t>
            </a:r>
          </a:p>
          <a:p>
            <a:r>
              <a:rPr lang="en-US" dirty="0" smtClean="0"/>
              <a:t>How often do you listen to </a:t>
            </a:r>
            <a:r>
              <a:rPr lang="en-US" dirty="0" err="1" smtClean="0"/>
              <a:t>audiobooks</a:t>
            </a:r>
            <a:r>
              <a:rPr lang="en-US" dirty="0" smtClean="0"/>
              <a:t>? </a:t>
            </a:r>
          </a:p>
          <a:p>
            <a:r>
              <a:rPr lang="en-US" dirty="0" smtClean="0"/>
              <a:t>Is it interesting? Is it expensive? Is it in Russian?</a:t>
            </a:r>
          </a:p>
          <a:p>
            <a:r>
              <a:rPr lang="en-US" dirty="0" smtClean="0"/>
              <a:t>Is it a good </a:t>
            </a:r>
            <a:r>
              <a:rPr lang="en-US" dirty="0" err="1" smtClean="0"/>
              <a:t>audiobook</a:t>
            </a:r>
            <a:r>
              <a:rPr lang="en-US" dirty="0" smtClean="0"/>
              <a:t>? Do you like it? How</a:t>
            </a:r>
          </a:p>
          <a:p>
            <a:r>
              <a:rPr lang="en-US" dirty="0" smtClean="0"/>
              <a:t>much does it cost?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My friend </a:t>
            </a:r>
            <a:r>
              <a:rPr lang="en-US" sz="3200" b="1" dirty="0" smtClean="0"/>
              <a:t>got an</a:t>
            </a:r>
            <a:r>
              <a:rPr lang="ru-RU" sz="3200" b="1" dirty="0" smtClean="0"/>
              <a:t> </a:t>
            </a:r>
            <a:r>
              <a:rPr lang="en-US" sz="3200" b="1" dirty="0" smtClean="0"/>
              <a:t>unusual present.</a:t>
            </a:r>
            <a:br>
              <a:rPr lang="en-US" sz="3200" b="1" dirty="0" smtClean="0"/>
            </a:br>
            <a:r>
              <a:rPr lang="en-US" sz="3200" b="1" dirty="0" smtClean="0"/>
              <a:t>ask 3 questions</a:t>
            </a:r>
            <a:r>
              <a:rPr lang="ru-RU" sz="3200" b="1" dirty="0" smtClean="0"/>
              <a:t> </a:t>
            </a:r>
            <a:r>
              <a:rPr lang="en-US" sz="3200" b="1" dirty="0" smtClean="0"/>
              <a:t>about </a:t>
            </a:r>
            <a:r>
              <a:rPr lang="en-US" sz="3200" b="1" dirty="0" smtClean="0">
                <a:solidFill>
                  <a:srgbClr val="FF0000"/>
                </a:solidFill>
              </a:rPr>
              <a:t>the</a:t>
            </a:r>
            <a:r>
              <a:rPr lang="en-US" sz="3200" b="1" dirty="0" smtClean="0"/>
              <a:t> present.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78634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Great news about your present! What is it?</a:t>
            </a:r>
          </a:p>
          <a:p>
            <a:r>
              <a:rPr lang="en-US" dirty="0" smtClean="0"/>
              <a:t>Why is it unusual? Who presented you with it?</a:t>
            </a:r>
          </a:p>
          <a:p>
            <a:r>
              <a:rPr lang="en-US" dirty="0" smtClean="0"/>
              <a:t>……. Do you like the present?</a:t>
            </a:r>
          </a:p>
          <a:p>
            <a:r>
              <a:rPr lang="en-US" dirty="0" smtClean="0"/>
              <a:t>Is it a real gift or not?</a:t>
            </a:r>
          </a:p>
          <a:p>
            <a:r>
              <a:rPr lang="en-US" dirty="0" smtClean="0"/>
              <a:t>Is it alive?</a:t>
            </a:r>
          </a:p>
          <a:p>
            <a:r>
              <a:rPr lang="en-US" dirty="0" smtClean="0"/>
              <a:t>Who did give it to you?</a:t>
            </a:r>
          </a:p>
          <a:p>
            <a:r>
              <a:rPr lang="en-US" dirty="0" smtClean="0"/>
              <a:t>You like playing with it, don’t you?</a:t>
            </a:r>
          </a:p>
          <a:p>
            <a:r>
              <a:rPr lang="en-US" dirty="0" smtClean="0"/>
              <a:t>What are you going to do with your present?</a:t>
            </a:r>
          </a:p>
          <a:p>
            <a:r>
              <a:rPr lang="en-US" dirty="0" smtClean="0"/>
              <a:t>Will your friend give this present to you?</a:t>
            </a:r>
          </a:p>
          <a:p>
            <a:r>
              <a:rPr lang="en-US" dirty="0" smtClean="0"/>
              <a:t>Why is your friend unusual?</a:t>
            </a:r>
          </a:p>
          <a:p>
            <a:r>
              <a:rPr lang="en-US" dirty="0" smtClean="0"/>
              <a:t>Will you use it together with your friend?</a:t>
            </a:r>
          </a:p>
          <a:p>
            <a:r>
              <a:rPr lang="en-US" dirty="0" smtClean="0"/>
              <a:t>Where did your friend buy it?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</TotalTime>
  <Words>508</Words>
  <PresentationFormat>Экран (4:3)</PresentationFormat>
  <Paragraphs>67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Личное письмо 2021</vt:lpstr>
      <vt:lpstr>Личное письмо 2021</vt:lpstr>
      <vt:lpstr>Слайд 4</vt:lpstr>
      <vt:lpstr>Электронное письмо 2022</vt:lpstr>
      <vt:lpstr>Слайд 6</vt:lpstr>
      <vt:lpstr>I’ve started reading a new novel / a novel by Leo Tolstoy. ask 3 questions about the novel.</vt:lpstr>
      <vt:lpstr>I became keen on listening to audiobooks. - ask 3 questions about the audiobooks.</vt:lpstr>
      <vt:lpstr>My friend got an unusual present. ask 3 questions about the present.</vt:lpstr>
      <vt:lpstr>Слайд 10</vt:lpstr>
      <vt:lpstr>Слайд 11</vt:lpstr>
      <vt:lpstr>Личное высказывание с элементами   рассуждения 2021</vt:lpstr>
      <vt:lpstr>Тематика </vt:lpstr>
      <vt:lpstr>Слайд 14</vt:lpstr>
      <vt:lpstr>Слайд 15</vt:lpstr>
      <vt:lpstr>Полезные советы!!!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константин москаленко</dc:creator>
  <cp:lastModifiedBy>константин москаленко</cp:lastModifiedBy>
  <cp:revision>18</cp:revision>
  <dcterms:created xsi:type="dcterms:W3CDTF">2021-08-20T18:15:53Z</dcterms:created>
  <dcterms:modified xsi:type="dcterms:W3CDTF">2024-11-07T13:11:50Z</dcterms:modified>
</cp:coreProperties>
</file>