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1" r:id="rId2"/>
    <p:sldId id="265" r:id="rId3"/>
    <p:sldId id="266" r:id="rId4"/>
    <p:sldId id="286" r:id="rId5"/>
    <p:sldId id="267" r:id="rId6"/>
    <p:sldId id="268" r:id="rId7"/>
    <p:sldId id="269" r:id="rId8"/>
    <p:sldId id="270" r:id="rId9"/>
    <p:sldId id="276" r:id="rId10"/>
    <p:sldId id="277" r:id="rId11"/>
    <p:sldId id="279" r:id="rId12"/>
    <p:sldId id="285" r:id="rId13"/>
    <p:sldId id="287" r:id="rId14"/>
    <p:sldId id="297" r:id="rId15"/>
    <p:sldId id="284" r:id="rId16"/>
  </p:sldIdLst>
  <p:sldSz cx="9144000" cy="6858000" type="screen4x3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>
        <p:scale>
          <a:sx n="70" d="100"/>
          <a:sy n="70" d="100"/>
        </p:scale>
        <p:origin x="-52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14.11.2024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7;&#1088;&#1086;&#1077;&#1082;&#1090;%20&#1057;&#1077;&#1084;&#1100;&#1103;\VID-20231121-WA0028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9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Администратор\Desktop\ДРЕВО\derev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284984"/>
            <a:ext cx="3180902" cy="31809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1412776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 «Дело моей семьи – связь поколений. Учительские династии»</a:t>
            </a:r>
          </a:p>
          <a:p>
            <a:pPr algn="ctr"/>
            <a:endParaRPr lang="ru-RU" sz="36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2857496"/>
            <a:ext cx="45754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Выполнил :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Москаленко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Матвей </a:t>
            </a:r>
          </a:p>
          <a:p>
            <a:pPr algn="r">
              <a:defRPr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Ученик : 7А класса</a:t>
            </a:r>
          </a:p>
          <a:p>
            <a:pPr algn="r">
              <a:defRPr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Руководители: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Ахапкина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Ирина Борисовна,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Москаленко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Ирина Анатольевна</a:t>
            </a:r>
          </a:p>
          <a:p>
            <a:pPr algn="r"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</a:t>
            </a:r>
          </a:p>
          <a:p>
            <a:pPr algn="r">
              <a:defRPr/>
            </a:pPr>
            <a:endParaRPr lang="ru-R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r"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</a:p>
          <a:p>
            <a:pPr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</a:p>
          <a:p>
            <a:pPr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г.Бежецк</a:t>
            </a:r>
          </a:p>
          <a:p>
            <a:pPr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2024</a:t>
            </a:r>
          </a:p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571480"/>
            <a:ext cx="6143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Муниципальное  общеобразовательное учреждение-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средняя общеобразовательная школа №4 имени В. Бурова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5072074"/>
            <a:ext cx="2000264" cy="15001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428604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Четвертая ветвь  генеалогического древа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 flipH="1">
            <a:off x="4500562" y="1142984"/>
            <a:ext cx="4214842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Шило Алеся Владимировна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моя двоюродная сестра по линии папы. Алеся родилась, училась и работает в Северной Осетии. Школу закончила с отличием и поступила в университет на факультет истории и обществознания во Владикавказе. Алеся окончила университет с красным дипломом и начала свою трудовую деятельность в одной из школ Владикавказа, участвовала в конкурсе Учитель года. Она очень любит свой предмет и старается заинтересовать им своих учеников.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1\Desktop\проект Семья\IMG-20231112-WA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2991783" cy="33766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714884"/>
            <a:ext cx="2490214" cy="186766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714876" y="857232"/>
            <a:ext cx="3786214" cy="48518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Москаленко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Анастисия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Константиновна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моя родная сестра. Настя окончила Гимназию №1 г. Бежецка, по окончании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педагогического  училища им. Переслегина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она стала работать учителем начальных классов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Лермонтовской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школе в Москве.  Ее педагогический опыт невелик, но все еще впереди.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данный момент она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осуществляет свою мечту: получает высшее образование 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чтобы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стать логопедом.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проект Семья\IMG-20231231-WA00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928670"/>
            <a:ext cx="3047992" cy="43547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6536" y="5286388"/>
            <a:ext cx="1632197" cy="1224148"/>
          </a:xfrm>
          <a:prstGeom prst="rect">
            <a:avLst/>
          </a:prstGeom>
          <a:noFill/>
        </p:spPr>
      </p:pic>
      <p:pic>
        <p:nvPicPr>
          <p:cNvPr id="1026" name="Picture 2" descr="C:\Users\1\Desktop\проект Семья\IMG20220901095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500042"/>
            <a:ext cx="2031462" cy="309078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29125" y="642918"/>
            <a:ext cx="3929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Огромную роль в выборе профессии играют  наши учителя, которые проводят с нами огромное количество времени, передавая свои знание и окружая нас заботой и любовью.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1\Desktop\проект Семья\IMG-20220530-WA00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786058"/>
            <a:ext cx="2214578" cy="3429024"/>
          </a:xfrm>
          <a:prstGeom prst="rect">
            <a:avLst/>
          </a:prstGeom>
          <a:noFill/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428728" y="3643314"/>
            <a:ext cx="4286280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5650" algn="l"/>
                <a:tab pos="11906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меня это – Михайлова Евгения Васильевна (мой воспитатель), Демина Елена Анатольевна (мой первый учитель)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Ахапкина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Ирина Борисовна (мой классный руководитель). Это замечательные люди, которые меня понимаю, поддерживают и отдают частичку своего сердца.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58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5650" algn="l"/>
                <a:tab pos="11906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000636"/>
            <a:ext cx="2000264" cy="1500198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57290" y="1071546"/>
            <a:ext cx="735811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114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выдвинутая </a:t>
            </a:r>
            <a: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мною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подтвердилась: традиции учительства в нашем роду действительно крепки. Общий педагогический стаж нашей семьи 112 лет.</a:t>
            </a:r>
          </a:p>
          <a:p>
            <a:pPr marL="0" marR="0" lvl="0" indent="41148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Работая с семейным архивом, слушая рассказы родственников, я открыл для себя много нового о своих близких. Они преподавали и преподают разные предметы, но их объединяют профессионализм, желание отдавать сердце детям и стремление постоянно узнавать что-то новое. Я горжусь моими близкими, выбравшими эту нелегкую профессию! Я горжусь тем, что в нашей династии учителей были преподаватели с большой буквы, которых и по сегодняшний день помнят их бывшие ученики. Сейчас мне всего лишь 12 лет. Кем буду - я пока еще не решил, ведь у меня для этого ещё есть время. Но одно я знаю точно, что я постараюсь быть достойным представителем моей семьи и, возможно, продолжу педагогическую династию,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500042"/>
            <a:ext cx="1172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-20231121-WA0028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500043"/>
            <a:ext cx="7500990" cy="5125754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2060848"/>
            <a:ext cx="7056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49" name="Picture 1" descr="F:\ДРЕВО\derev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996952"/>
            <a:ext cx="3539232" cy="3539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7166"/>
            <a:ext cx="4754562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Администратор\Desktop\ДРЕВО\drevo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5072074"/>
            <a:ext cx="2071702" cy="15327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8926" y="642918"/>
            <a:ext cx="28390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 flipH="1">
            <a:off x="1571604" y="2071678"/>
            <a:ext cx="6929486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 заключается в том, что без крепкой счастливой семьи не будет нашей России. Проблема изучения преемственности семейной династии важна и актуальна в настоящее время. Будущее есть только там, где помнят своих предков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Учительский труд - это постоянное творчество, любовь к детям и безграничная преданность своему делу. Сколько терпения, такта и мужества требуется человеку  для того, чтобы выбрать эту профессию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интересно знать,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люди из поколения в поколение выбирают эту профессию, зная обо всех сложностях? Что движет людьми при  выборе: генетическая предрасположенность, интерес к профессии, стремление к самореализации, советы старших или что-то другое?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857496"/>
            <a:ext cx="290036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F:\ДРЕВО\drevo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500570"/>
            <a:ext cx="2670835" cy="20031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24288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928934"/>
            <a:ext cx="28575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57290" y="2285992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родословной моей семьи.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2285992"/>
            <a:ext cx="464347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Учительская династия  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Москаленко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Травкиных – Шило – Коршуновых</a:t>
            </a:r>
          </a:p>
          <a:p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4143380"/>
            <a:ext cx="203093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Рисуем дерево в Фотошоп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3929066"/>
            <a:ext cx="1928826" cy="1357298"/>
          </a:xfrm>
          <a:prstGeom prst="rect">
            <a:avLst/>
          </a:prstGeom>
          <a:ln>
            <a:solidFill>
              <a:srgbClr val="00B050"/>
            </a:solidFill>
          </a:ln>
          <a:effectLst>
            <a:softEdge rad="112500"/>
          </a:effectLst>
          <a:scene3d>
            <a:camera prst="orthographicFront">
              <a:rot lat="600000" lon="0" rev="1200000"/>
            </a:camera>
            <a:lightRig rig="threePt" dir="t"/>
          </a:scene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71604" y="428604"/>
            <a:ext cx="6786610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педагогической династии   через исследование жизни и трудового пути представителей династии педагогов в моей семье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1714488"/>
            <a:ext cx="2771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942" y="1714488"/>
            <a:ext cx="3288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929198"/>
            <a:ext cx="2204462" cy="1653346"/>
          </a:xfrm>
          <a:prstGeom prst="rect">
            <a:avLst/>
          </a:prstGeom>
          <a:noFill/>
        </p:spPr>
      </p:pic>
      <p:pic>
        <p:nvPicPr>
          <p:cNvPr id="3" name="Рисунок 2" descr="Рисуем дерево в Фотошопе"/>
          <p:cNvPicPr/>
          <p:nvPr/>
        </p:nvPicPr>
        <p:blipFill>
          <a:blip r:embed="rId3" cstate="print"/>
          <a:srcRect t="5622"/>
          <a:stretch>
            <a:fillRect/>
          </a:stretch>
        </p:blipFill>
        <p:spPr bwMode="auto">
          <a:xfrm rot="1200000">
            <a:off x="1440069" y="254014"/>
            <a:ext cx="7366750" cy="6335369"/>
          </a:xfrm>
          <a:prstGeom prst="rect">
            <a:avLst/>
          </a:prstGeom>
          <a:ln>
            <a:solidFill>
              <a:srgbClr val="00B050"/>
            </a:solidFill>
          </a:ln>
          <a:effectLst>
            <a:softEdge rad="112500"/>
          </a:effectLst>
          <a:scene3d>
            <a:camera prst="orthographicFront">
              <a:rot lat="600000" lon="0" rev="1200000"/>
            </a:camera>
            <a:lightRig rig="threePt" dir="t"/>
          </a:scene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643314"/>
            <a:ext cx="1064427" cy="125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1\Desktop\проект Семья\IMG202404052121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714752"/>
            <a:ext cx="1058307" cy="1285884"/>
          </a:xfrm>
          <a:prstGeom prst="rect">
            <a:avLst/>
          </a:prstGeom>
          <a:noFill/>
        </p:spPr>
      </p:pic>
      <p:pic>
        <p:nvPicPr>
          <p:cNvPr id="6" name="Picture 2" descr="C:\Users\1\Desktop\переписьдетей\IMG-20190602-WA0035.jpg"/>
          <p:cNvPicPr>
            <a:picLocks noChangeAspect="1" noChangeArrowheads="1"/>
          </p:cNvPicPr>
          <p:nvPr/>
        </p:nvPicPr>
        <p:blipFill>
          <a:blip r:embed="rId6" cstate="print"/>
          <a:srcRect r="31026"/>
          <a:stretch>
            <a:fillRect/>
          </a:stretch>
        </p:blipFill>
        <p:spPr bwMode="auto">
          <a:xfrm>
            <a:off x="4429124" y="2357430"/>
            <a:ext cx="1161037" cy="1328698"/>
          </a:xfrm>
          <a:prstGeom prst="rect">
            <a:avLst/>
          </a:prstGeom>
          <a:noFill/>
        </p:spPr>
      </p:pic>
      <p:pic>
        <p:nvPicPr>
          <p:cNvPr id="7" name="Picture 2" descr="C:\Users\1\Desktop\проект Семья\IMG-20231231-WA00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642918"/>
            <a:ext cx="1000132" cy="1398303"/>
          </a:xfrm>
          <a:prstGeom prst="rect">
            <a:avLst/>
          </a:prstGeom>
          <a:noFill/>
        </p:spPr>
      </p:pic>
      <p:pic>
        <p:nvPicPr>
          <p:cNvPr id="8" name="Picture 2" descr="C:\Users\1\Desktop\проект Семья\IMG-20231112-WA0015.jpg"/>
          <p:cNvPicPr>
            <a:picLocks noChangeAspect="1" noChangeArrowheads="1"/>
          </p:cNvPicPr>
          <p:nvPr/>
        </p:nvPicPr>
        <p:blipFill>
          <a:blip r:embed="rId8"/>
          <a:srcRect l="14114"/>
          <a:stretch>
            <a:fillRect/>
          </a:stretch>
        </p:blipFill>
        <p:spPr bwMode="auto">
          <a:xfrm>
            <a:off x="2396056" y="642918"/>
            <a:ext cx="1104374" cy="142876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5984" y="5000636"/>
            <a:ext cx="21994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Прадед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линии отца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3570" y="5072073"/>
            <a:ext cx="2571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Прабабушка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линии матери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500562" y="3714752"/>
            <a:ext cx="940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мама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2214554"/>
            <a:ext cx="2007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сестра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919" y="221455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Двоюродная сестра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Desktop\проект Семья\Screenshot_2022-03-17-10-16-52-16_1ffb234d33525882661a5a8d47829dc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2" y="571480"/>
            <a:ext cx="1000132" cy="15437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929198"/>
            <a:ext cx="2143140" cy="160735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00174"/>
            <a:ext cx="20002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000232" y="500042"/>
            <a:ext cx="568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ветвь  генеалогического древа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1357298"/>
            <a:ext cx="47149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Коршунов Анатолий Николаевич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родной брат моей прабабушки по материнской линии. Родился  24 мая 1922 года в городе Бежецке. Закончив с отличием Московский горный институт, приступил к работе в качестве инженера – конструктора на  заводе в Иркутской области. В 1954 году поступил в аспирантуру Московского горного института, защитил кандидатскую диссертацию и начал работу в Кемеровском горном институте на кафедре горных машин и комплексов.</a:t>
            </a:r>
            <a:r>
              <a:rPr lang="ru-RU" sz="2000" dirty="0" smtClean="0"/>
              <a:t> В период с 1993 по 1996 г. он был деканом </a:t>
            </a:r>
            <a:r>
              <a:rPr lang="ru-RU" sz="2000" dirty="0" err="1" smtClean="0"/>
              <a:t>горноэлектромеханического</a:t>
            </a:r>
            <a:r>
              <a:rPr lang="ru-RU" sz="2000" dirty="0" smtClean="0"/>
              <a:t> факультета.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643446"/>
            <a:ext cx="2490214" cy="1867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785794"/>
            <a:ext cx="392909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Им было опубликовано 243научные работы, получено 38 авторских свидетельств на изобретения. В 1973 году Анатолий Николаевич защитил докторскую диссертацию, став, образно говоря, первым «доморощенным» доктором наук в коллективе кафедры горных машин и комплексов. Под его научным   руководством защищено 47!! кандидатских диссертаций. Он был удостоен многих наград, а так же ему было присвоено почетное звание «Заслуженный деятель науки и техники Российской Федерации».</a:t>
            </a:r>
          </a:p>
          <a:p>
            <a:pPr algn="just"/>
            <a:endParaRPr lang="ru-RU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57166"/>
            <a:ext cx="16733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285860"/>
            <a:ext cx="2143140" cy="429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143512"/>
            <a:ext cx="1918709" cy="1439032"/>
          </a:xfrm>
          <a:prstGeom prst="rect">
            <a:avLst/>
          </a:prstGeom>
          <a:noFill/>
        </p:spPr>
      </p:pic>
      <p:pic>
        <p:nvPicPr>
          <p:cNvPr id="2050" name="Picture 2" descr="C:\Users\1\Desktop\проект Семья\IMG20240405212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928670"/>
            <a:ext cx="1785950" cy="20494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71670" y="285728"/>
            <a:ext cx="628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ветвь  генеалогического древа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785794"/>
            <a:ext cx="44291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Травкина Клавдия Арсеньевна,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сестра моей прабабушки. Родилась в д. , Бежецк. В 17 лет  потеряла мать и  взяла  заботу о младших на себя. Окончила педагогическое училище в г. Торжке,  начала свою трудовую деятельность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Сукроменской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школе учителем начальных классов и отдала своему любимому делу 30 лет. Она отдавала всю любовь детям. Ребята часто приходили к ней в гости. С ней всегда было интересно. Коллеги и ученики вспоминают о ней, как о чудесном человеке и замечательном учителе. Она имела много благодарственных писем от руководства, а самое главное, любовь детей и уважение родителей.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42976" y="3143248"/>
            <a:ext cx="3071834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воспоминаний соседки Кирилловой В.А. «Клавдия Арсеньевна была интеллигентной женщиной, к ней всегда обращались только по имени и отчеству, она очень похожа на героиню фильма «Сельская учительница».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143512"/>
            <a:ext cx="1918710" cy="1439032"/>
          </a:xfrm>
          <a:prstGeom prst="rect">
            <a:avLst/>
          </a:prstGeom>
          <a:noFill/>
        </p:spPr>
      </p:pic>
      <p:pic>
        <p:nvPicPr>
          <p:cNvPr id="1026" name="Picture 2" descr="C:\Users\1\Desktop\переписьдетей\IMG-20190602-WA0035.jpg"/>
          <p:cNvPicPr>
            <a:picLocks noChangeAspect="1" noChangeArrowheads="1"/>
          </p:cNvPicPr>
          <p:nvPr/>
        </p:nvPicPr>
        <p:blipFill>
          <a:blip r:embed="rId3"/>
          <a:srcRect l="2507" r="37294"/>
          <a:stretch>
            <a:fillRect/>
          </a:stretch>
        </p:blipFill>
        <p:spPr bwMode="auto">
          <a:xfrm>
            <a:off x="1370028" y="785794"/>
            <a:ext cx="2021192" cy="26502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422" y="28572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ветвь  генеалогического древа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\Desktop\проект Семья\IMG20220106165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571612"/>
            <a:ext cx="1500198" cy="2190632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14680"/>
          <a:stretch>
            <a:fillRect/>
          </a:stretch>
        </p:blipFill>
        <p:spPr bwMode="auto">
          <a:xfrm>
            <a:off x="4143372" y="3143248"/>
            <a:ext cx="146281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572132" y="785794"/>
            <a:ext cx="328614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мама –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Москаленко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Анатольевна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учителем английского языка в МОУ СОШ №4 г. Бежецка. В 1993 году закончила школу №4 и поступила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Бежецкое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педагогическое училище им. Переслегина на специальность учитель начальных классов с правом преподавания иностранного языка и окончила его с отличием. В 2006 году  закончила Ярославский Государственный университет по специальности учитель английского языка.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714752"/>
            <a:ext cx="300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Отработав  4 года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Сонковской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 учителем английского языка, она вернулась в родной город и работала в Доме детства и юношества, передавая свои знания и умения малышам. 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ДРЕВО\drev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929198"/>
            <a:ext cx="2204462" cy="1653346"/>
          </a:xfrm>
          <a:prstGeom prst="rect">
            <a:avLst/>
          </a:prstGeom>
          <a:noFill/>
        </p:spPr>
      </p:pic>
      <p:pic>
        <p:nvPicPr>
          <p:cNvPr id="1026" name="Picture 2" descr="C:\Users\1\Desktop\проект Семья\IMG20211004121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142984"/>
            <a:ext cx="2928958" cy="4000528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786314" y="928670"/>
            <a:ext cx="3357586" cy="2933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958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2009 году мама вернулась в стены родной школы и до сих пор работает там. На выбор ее профессии повлияли ее учителя английского языка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Вихрева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Валентина Тимофеевна и Беликова Валентина Леонидовна.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691</Words>
  <Application>WPS Presentation</Application>
  <PresentationFormat>Экран (4:3)</PresentationFormat>
  <Paragraphs>47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201</cp:revision>
  <dcterms:created xsi:type="dcterms:W3CDTF">2014-07-06T18:18:00Z</dcterms:created>
  <dcterms:modified xsi:type="dcterms:W3CDTF">2024-11-14T08:38:33Z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0712871B2A2B4400B3CCB7951B4B7930_12</vt:lpwstr>
  </property>
  <property fmtid="{D5CDD505-2E9C-101B-9397-08002B2CF9AE}" pid="3" name="KSOProductBuildVer">
    <vt:lpwstr>1049-12.2.0.18607</vt:lpwstr>
  </property>
</Properties>
</file>